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6" r:id="rId3"/>
    <p:sldId id="267" r:id="rId4"/>
    <p:sldId id="268" r:id="rId5"/>
    <p:sldId id="26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3131D7"/>
    <a:srgbClr val="181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D610-EB1B-51D1-23E4-450DEB84E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FDA5B-2209-A41F-699F-DC30F4962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7D3DC-CE7E-2A41-E9C1-4BAD3295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804C5-0029-0DC7-AE6A-FADFACF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47390-7A67-6B81-49FD-ECF18CAA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66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947A-D59F-9620-161C-D7B67589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B6A92-8062-3D16-4A00-86AEA3745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3D4E9-7A4F-B9B5-4FBC-826CB27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C5D02-22B3-FEA0-ABFB-967602DD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CEE06-564F-8FBE-6E4A-F07690D9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342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09D6D-7CA9-4DFC-F4BF-E0898C0D9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ADFE7-17F9-3635-00B8-91E4F394B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BEE4A-C1B1-2553-C11E-4BC5AFF6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978D0-47A0-00BB-8810-55F263B0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4F0A-1B75-8CA0-4499-92649F91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497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C677-140B-1A3C-5312-D02EABD7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BACD-E115-E9CF-979E-992A9039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2A14-CADB-3810-4601-D49BF111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B712-926C-D7FA-3255-7F7F1E76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172E3-1CB2-83E8-990B-3F274C6D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297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1ECF-03CC-364C-30F6-7C219186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34A6B-9FBB-D083-6665-9C5B11A1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4797C-5FA4-F6B6-80DA-9F4F0CE4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A81E2-5382-2B1A-184A-8ADFCA40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12D7A-B0BE-F53F-E363-BC23EFAE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462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D99B-86ED-7740-7A24-29DF725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9868-C393-7667-606E-64D4C515F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11CA5-F8B7-CD4E-82D2-C9D5CE4DC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8BBCC-7B5B-9D34-1636-6B251DCD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F9041-B7C9-DC66-CEE5-903C71F7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A366F-CC5C-CD6B-6DE4-BF7E4E63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170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E9CC-DBE5-5601-98FE-51B94DF3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67885-769C-4B23-A79A-708702889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49BC9-711E-4E19-D79C-6ED5417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F4606-687E-51C8-7B2B-33C1B3F5D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5A74C-544A-7F34-79BA-5D1AF7837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E02C3-0543-B3C1-90C8-A1A70A63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C5B0D-5442-72D0-7646-329CF796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FA818-E886-0E98-ED42-A52F47E2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188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AD2E-9833-5663-337C-FAC9218E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82098-7B30-A0CB-1089-068B00E6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EDA86-6CF9-77DD-E46A-D67671E9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F52C2-BC40-0C09-3FA5-6714FB8C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3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E9615-8DE4-5616-7BBA-38ADA3DE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A3151-2EC0-7099-AC97-C8514950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FE5C0-6793-FF30-94D9-EC9BAAAE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015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0DA0-2F78-F4E7-82F7-19B726E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E9FB-3A83-B83A-CA6C-5FD26EDDE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0705A-1DED-6A01-AB2C-BF6FC76E8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A9BEE-769A-73D5-27E7-EFC0E497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F6437-D722-0339-2458-A09F0D62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844AB-7298-4CBF-CAA4-29214515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369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64F4-D34E-D24B-B546-1DD73EEF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56EC5-6DE2-F022-9764-123B0868F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60ECE-8554-EA98-20AE-8D8EBB9FF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F94DC-5832-84C3-CDC8-A8B2B466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12FCA-8F27-9490-C836-9D824F14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6D9E2-BBD5-F27C-742D-9BE45303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217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9C8E0-50F7-4E43-D741-7C1444EF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ECDBD-AE97-5E4B-5C38-9369B0994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E0313-F812-FF94-EB3B-5EC2C2851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FF881-61B1-4E62-A8EC-0975A720314C}" type="datetimeFigureOut">
              <a:rPr lang="en-ID" smtClean="0"/>
              <a:t>18/09/2023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C774F-19CF-0A54-515E-481981704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2AE2C-7F34-851B-D7EF-FF8A077F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DC186-6E90-4527-AEC0-239AF04BF58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323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BB468-5095-F26A-3A59-090E947AF09B}"/>
              </a:ext>
            </a:extLst>
          </p:cNvPr>
          <p:cNvSpPr txBox="1"/>
          <p:nvPr/>
        </p:nvSpPr>
        <p:spPr>
          <a:xfrm>
            <a:off x="303001" y="1149728"/>
            <a:ext cx="4006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CC00"/>
                </a:solidFill>
                <a:latin typeface="Arial Black" panose="020B0A04020102020204" pitchFamily="34" charset="0"/>
              </a:rPr>
              <a:t>Xiaomi </a:t>
            </a:r>
            <a:r>
              <a:rPr lang="en-US" sz="5400" dirty="0" err="1">
                <a:solidFill>
                  <a:srgbClr val="FFCC00"/>
                </a:solidFill>
                <a:latin typeface="Arial Black" panose="020B0A04020102020204" pitchFamily="34" charset="0"/>
              </a:rPr>
              <a:t>Qeeper</a:t>
            </a:r>
            <a:endParaRPr lang="en-ID" sz="5400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FEA8A-7F90-2BA0-B24E-175A568D03A8}"/>
              </a:ext>
            </a:extLst>
          </p:cNvPr>
          <p:cNvSpPr/>
          <p:nvPr/>
        </p:nvSpPr>
        <p:spPr>
          <a:xfrm>
            <a:off x="4572000" y="985351"/>
            <a:ext cx="7620000" cy="4592492"/>
          </a:xfrm>
          <a:custGeom>
            <a:avLst/>
            <a:gdLst>
              <a:gd name="connsiteX0" fmla="*/ 0 w 5182035"/>
              <a:gd name="connsiteY0" fmla="*/ 0 h 2982686"/>
              <a:gd name="connsiteX1" fmla="*/ 5182035 w 5182035"/>
              <a:gd name="connsiteY1" fmla="*/ 0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073178 w 5182035"/>
              <a:gd name="connsiteY1" fmla="*/ 206829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147218 w 5182035"/>
              <a:gd name="connsiteY1" fmla="*/ 51344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74041 w 5182035"/>
              <a:gd name="connsiteY0" fmla="*/ 167076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74041 w 5182035"/>
              <a:gd name="connsiteY4" fmla="*/ 167076 h 2931342"/>
              <a:gd name="connsiteX0" fmla="*/ 40723 w 5182035"/>
              <a:gd name="connsiteY0" fmla="*/ 11591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40723 w 5182035"/>
              <a:gd name="connsiteY4" fmla="*/ 11591 h 2931342"/>
              <a:gd name="connsiteX0" fmla="*/ 22212 w 5182035"/>
              <a:gd name="connsiteY0" fmla="*/ 0 h 2945665"/>
              <a:gd name="connsiteX1" fmla="*/ 5147218 w 5182035"/>
              <a:gd name="connsiteY1" fmla="*/ 14323 h 2945665"/>
              <a:gd name="connsiteX2" fmla="*/ 5182035 w 5182035"/>
              <a:gd name="connsiteY2" fmla="*/ 2945665 h 2945665"/>
              <a:gd name="connsiteX3" fmla="*/ 0 w 5182035"/>
              <a:gd name="connsiteY3" fmla="*/ 2945665 h 2945665"/>
              <a:gd name="connsiteX4" fmla="*/ 22212 w 5182035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063571 w 5147218"/>
              <a:gd name="connsiteY2" fmla="*/ 2719841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130207 w 5147218"/>
              <a:gd name="connsiteY2" fmla="*/ 2919750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0 w 5125006"/>
              <a:gd name="connsiteY0" fmla="*/ 0 h 2919750"/>
              <a:gd name="connsiteX1" fmla="*/ 5125006 w 5125006"/>
              <a:gd name="connsiteY1" fmla="*/ 14323 h 2919750"/>
              <a:gd name="connsiteX2" fmla="*/ 5107995 w 5125006"/>
              <a:gd name="connsiteY2" fmla="*/ 2919750 h 2919750"/>
              <a:gd name="connsiteX3" fmla="*/ 1 w 5125006"/>
              <a:gd name="connsiteY3" fmla="*/ 2867923 h 2919750"/>
              <a:gd name="connsiteX4" fmla="*/ 0 w 5125006"/>
              <a:gd name="connsiteY4" fmla="*/ 0 h 2919750"/>
              <a:gd name="connsiteX0" fmla="*/ 0 w 5125006"/>
              <a:gd name="connsiteY0" fmla="*/ 0 h 2927156"/>
              <a:gd name="connsiteX1" fmla="*/ 5125006 w 5125006"/>
              <a:gd name="connsiteY1" fmla="*/ 14323 h 2927156"/>
              <a:gd name="connsiteX2" fmla="*/ 5107995 w 5125006"/>
              <a:gd name="connsiteY2" fmla="*/ 2919750 h 2927156"/>
              <a:gd name="connsiteX3" fmla="*/ 7405 w 5125006"/>
              <a:gd name="connsiteY3" fmla="*/ 2927156 h 2927156"/>
              <a:gd name="connsiteX4" fmla="*/ 0 w 5125006"/>
              <a:gd name="connsiteY4" fmla="*/ 0 h 29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006" h="2927156">
                <a:moveTo>
                  <a:pt x="0" y="0"/>
                </a:moveTo>
                <a:lnTo>
                  <a:pt x="5125006" y="14323"/>
                </a:lnTo>
                <a:cubicBezTo>
                  <a:pt x="5119336" y="982799"/>
                  <a:pt x="5113665" y="1951274"/>
                  <a:pt x="5107995" y="2919750"/>
                </a:cubicBezTo>
                <a:lnTo>
                  <a:pt x="7405" y="2927156"/>
                </a:lnTo>
                <a:cubicBezTo>
                  <a:pt x="7405" y="1971182"/>
                  <a:pt x="0" y="95597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4618E-BF7D-A92C-D65B-97D99F2B6619}"/>
              </a:ext>
            </a:extLst>
          </p:cNvPr>
          <p:cNvSpPr/>
          <p:nvPr/>
        </p:nvSpPr>
        <p:spPr>
          <a:xfrm>
            <a:off x="5419089" y="1207974"/>
            <a:ext cx="5979962" cy="3946157"/>
          </a:xfrm>
          <a:custGeom>
            <a:avLst/>
            <a:gdLst>
              <a:gd name="connsiteX0" fmla="*/ 0 w 5929162"/>
              <a:gd name="connsiteY0" fmla="*/ 0 h 3927107"/>
              <a:gd name="connsiteX1" fmla="*/ 5929162 w 5929162"/>
              <a:gd name="connsiteY1" fmla="*/ 0 h 3927107"/>
              <a:gd name="connsiteX2" fmla="*/ 5929162 w 5929162"/>
              <a:gd name="connsiteY2" fmla="*/ 3927107 h 3927107"/>
              <a:gd name="connsiteX3" fmla="*/ 0 w 5929162"/>
              <a:gd name="connsiteY3" fmla="*/ 3927107 h 3927107"/>
              <a:gd name="connsiteX4" fmla="*/ 0 w 5929162"/>
              <a:gd name="connsiteY4" fmla="*/ 0 h 3927107"/>
              <a:gd name="connsiteX0" fmla="*/ 0 w 5973612"/>
              <a:gd name="connsiteY0" fmla="*/ 0 h 3927107"/>
              <a:gd name="connsiteX1" fmla="*/ 592916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69850 w 5973612"/>
              <a:gd name="connsiteY0" fmla="*/ 29845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69850 w 5973612"/>
              <a:gd name="connsiteY4" fmla="*/ 298450 h 3927107"/>
              <a:gd name="connsiteX0" fmla="*/ 1270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16462 w 5973612"/>
              <a:gd name="connsiteY1" fmla="*/ 12700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60912 w 5973612"/>
              <a:gd name="connsiteY1" fmla="*/ 635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86 w 5960998"/>
              <a:gd name="connsiteY0" fmla="*/ 0 h 3920757"/>
              <a:gd name="connsiteX1" fmla="*/ 5948298 w 5960998"/>
              <a:gd name="connsiteY1" fmla="*/ 6350 h 3920757"/>
              <a:gd name="connsiteX2" fmla="*/ 5960998 w 5960998"/>
              <a:gd name="connsiteY2" fmla="*/ 3920757 h 3920757"/>
              <a:gd name="connsiteX3" fmla="*/ 146136 w 5960998"/>
              <a:gd name="connsiteY3" fmla="*/ 3825507 h 3920757"/>
              <a:gd name="connsiteX4" fmla="*/ 86 w 5960998"/>
              <a:gd name="connsiteY4" fmla="*/ 0 h 3920757"/>
              <a:gd name="connsiteX0" fmla="*/ 769 w 5961681"/>
              <a:gd name="connsiteY0" fmla="*/ 0 h 3927107"/>
              <a:gd name="connsiteX1" fmla="*/ 5948981 w 5961681"/>
              <a:gd name="connsiteY1" fmla="*/ 6350 h 3927107"/>
              <a:gd name="connsiteX2" fmla="*/ 5961681 w 5961681"/>
              <a:gd name="connsiteY2" fmla="*/ 3920757 h 3927107"/>
              <a:gd name="connsiteX3" fmla="*/ 7119 w 5961681"/>
              <a:gd name="connsiteY3" fmla="*/ 3927107 h 3927107"/>
              <a:gd name="connsiteX4" fmla="*/ 769 w 5961681"/>
              <a:gd name="connsiteY4" fmla="*/ 0 h 3927107"/>
              <a:gd name="connsiteX0" fmla="*/ 769 w 5961681"/>
              <a:gd name="connsiteY0" fmla="*/ 0 h 3946157"/>
              <a:gd name="connsiteX1" fmla="*/ 5948981 w 5961681"/>
              <a:gd name="connsiteY1" fmla="*/ 6350 h 3946157"/>
              <a:gd name="connsiteX2" fmla="*/ 5961681 w 5961681"/>
              <a:gd name="connsiteY2" fmla="*/ 3946157 h 3946157"/>
              <a:gd name="connsiteX3" fmla="*/ 7119 w 5961681"/>
              <a:gd name="connsiteY3" fmla="*/ 3927107 h 3946157"/>
              <a:gd name="connsiteX4" fmla="*/ 769 w 5961681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27107 h 3946157"/>
              <a:gd name="connsiteX4" fmla="*/ 19050 w 5979962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46157 h 3946157"/>
              <a:gd name="connsiteX4" fmla="*/ 19050 w 5979962"/>
              <a:gd name="connsiteY4" fmla="*/ 0 h 39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962" h="3946157">
                <a:moveTo>
                  <a:pt x="19050" y="0"/>
                </a:moveTo>
                <a:lnTo>
                  <a:pt x="5967262" y="6350"/>
                </a:lnTo>
                <a:cubicBezTo>
                  <a:pt x="5971495" y="1313269"/>
                  <a:pt x="5975729" y="2639238"/>
                  <a:pt x="5979962" y="3946157"/>
                </a:cubicBezTo>
                <a:lnTo>
                  <a:pt x="0" y="3946157"/>
                </a:lnTo>
                <a:cubicBezTo>
                  <a:pt x="4233" y="2637121"/>
                  <a:pt x="14817" y="1309036"/>
                  <a:pt x="190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CAF546AD-4608-5E6A-429E-0ADCA542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4" y="3205676"/>
            <a:ext cx="249144" cy="2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74AF7-6691-1396-C42C-67C2A9A72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92" y="3172074"/>
            <a:ext cx="677406" cy="283149"/>
          </a:xfrm>
          <a:prstGeom prst="rect">
            <a:avLst/>
          </a:prstGeom>
        </p:spPr>
      </p:pic>
      <p:pic>
        <p:nvPicPr>
          <p:cNvPr id="1028" name="Picture 4" descr="Quasar framework - Wikipedia">
            <a:extLst>
              <a:ext uri="{FF2B5EF4-FFF2-40B4-BE49-F238E27FC236}">
                <a16:creationId xmlns:a16="http://schemas.microsoft.com/office/drawing/2014/main" id="{7A4E1900-9E49-C760-E709-9ECA72CF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81" y="3119951"/>
            <a:ext cx="385762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is · GitHub">
            <a:extLst>
              <a:ext uri="{FF2B5EF4-FFF2-40B4-BE49-F238E27FC236}">
                <a16:creationId xmlns:a16="http://schemas.microsoft.com/office/drawing/2014/main" id="{C2284A22-312F-B195-4651-06DBBA03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07" y="3119951"/>
            <a:ext cx="464820" cy="4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- Wikipedia bahasa Indonesia, ensiklopedia bebas">
            <a:extLst>
              <a:ext uri="{FF2B5EF4-FFF2-40B4-BE49-F238E27FC236}">
                <a16:creationId xmlns:a16="http://schemas.microsoft.com/office/drawing/2014/main" id="{FC50D70D-41C1-369C-8C72-2B3465C1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83" y="3090209"/>
            <a:ext cx="438944" cy="4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Axios Logo PNG and Vector (PDF, SVG, Ai, EPS) Free">
            <a:extLst>
              <a:ext uri="{FF2B5EF4-FFF2-40B4-BE49-F238E27FC236}">
                <a16:creationId xmlns:a16="http://schemas.microsoft.com/office/drawing/2014/main" id="{CB377E84-49EA-D7AE-4AF3-66829E91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0" y="3709882"/>
            <a:ext cx="518476" cy="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s for Vuex and Vue-Router? · Issue #6305 · vuejs/vue · GitHub">
            <a:extLst>
              <a:ext uri="{FF2B5EF4-FFF2-40B4-BE49-F238E27FC236}">
                <a16:creationId xmlns:a16="http://schemas.microsoft.com/office/drawing/2014/main" id="{2C5A9F1D-7D23-6898-6818-656BD60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7" y="3720158"/>
            <a:ext cx="394641" cy="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1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BB468-5095-F26A-3A59-090E947AF09B}"/>
              </a:ext>
            </a:extLst>
          </p:cNvPr>
          <p:cNvSpPr txBox="1"/>
          <p:nvPr/>
        </p:nvSpPr>
        <p:spPr>
          <a:xfrm>
            <a:off x="303001" y="1149728"/>
            <a:ext cx="4006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FFCC00"/>
                </a:solidFill>
                <a:latin typeface="Arial Black" panose="020B0A04020102020204" pitchFamily="34" charset="0"/>
              </a:rPr>
              <a:t>Samanea</a:t>
            </a:r>
            <a:r>
              <a:rPr lang="en-US" sz="5400" dirty="0">
                <a:solidFill>
                  <a:srgbClr val="FFCC00"/>
                </a:solidFill>
                <a:latin typeface="Arial Black" panose="020B0A04020102020204" pitchFamily="34" charset="0"/>
              </a:rPr>
              <a:t> Hill</a:t>
            </a:r>
            <a:endParaRPr lang="en-ID" sz="5400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FEA8A-7F90-2BA0-B24E-175A568D03A8}"/>
              </a:ext>
            </a:extLst>
          </p:cNvPr>
          <p:cNvSpPr/>
          <p:nvPr/>
        </p:nvSpPr>
        <p:spPr>
          <a:xfrm>
            <a:off x="4572000" y="985351"/>
            <a:ext cx="7620000" cy="4592492"/>
          </a:xfrm>
          <a:custGeom>
            <a:avLst/>
            <a:gdLst>
              <a:gd name="connsiteX0" fmla="*/ 0 w 5182035"/>
              <a:gd name="connsiteY0" fmla="*/ 0 h 2982686"/>
              <a:gd name="connsiteX1" fmla="*/ 5182035 w 5182035"/>
              <a:gd name="connsiteY1" fmla="*/ 0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073178 w 5182035"/>
              <a:gd name="connsiteY1" fmla="*/ 206829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147218 w 5182035"/>
              <a:gd name="connsiteY1" fmla="*/ 51344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74041 w 5182035"/>
              <a:gd name="connsiteY0" fmla="*/ 167076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74041 w 5182035"/>
              <a:gd name="connsiteY4" fmla="*/ 167076 h 2931342"/>
              <a:gd name="connsiteX0" fmla="*/ 40723 w 5182035"/>
              <a:gd name="connsiteY0" fmla="*/ 11591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40723 w 5182035"/>
              <a:gd name="connsiteY4" fmla="*/ 11591 h 2931342"/>
              <a:gd name="connsiteX0" fmla="*/ 22212 w 5182035"/>
              <a:gd name="connsiteY0" fmla="*/ 0 h 2945665"/>
              <a:gd name="connsiteX1" fmla="*/ 5147218 w 5182035"/>
              <a:gd name="connsiteY1" fmla="*/ 14323 h 2945665"/>
              <a:gd name="connsiteX2" fmla="*/ 5182035 w 5182035"/>
              <a:gd name="connsiteY2" fmla="*/ 2945665 h 2945665"/>
              <a:gd name="connsiteX3" fmla="*/ 0 w 5182035"/>
              <a:gd name="connsiteY3" fmla="*/ 2945665 h 2945665"/>
              <a:gd name="connsiteX4" fmla="*/ 22212 w 5182035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063571 w 5147218"/>
              <a:gd name="connsiteY2" fmla="*/ 2719841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130207 w 5147218"/>
              <a:gd name="connsiteY2" fmla="*/ 2919750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0 w 5125006"/>
              <a:gd name="connsiteY0" fmla="*/ 0 h 2919750"/>
              <a:gd name="connsiteX1" fmla="*/ 5125006 w 5125006"/>
              <a:gd name="connsiteY1" fmla="*/ 14323 h 2919750"/>
              <a:gd name="connsiteX2" fmla="*/ 5107995 w 5125006"/>
              <a:gd name="connsiteY2" fmla="*/ 2919750 h 2919750"/>
              <a:gd name="connsiteX3" fmla="*/ 1 w 5125006"/>
              <a:gd name="connsiteY3" fmla="*/ 2867923 h 2919750"/>
              <a:gd name="connsiteX4" fmla="*/ 0 w 5125006"/>
              <a:gd name="connsiteY4" fmla="*/ 0 h 2919750"/>
              <a:gd name="connsiteX0" fmla="*/ 0 w 5125006"/>
              <a:gd name="connsiteY0" fmla="*/ 0 h 2927156"/>
              <a:gd name="connsiteX1" fmla="*/ 5125006 w 5125006"/>
              <a:gd name="connsiteY1" fmla="*/ 14323 h 2927156"/>
              <a:gd name="connsiteX2" fmla="*/ 5107995 w 5125006"/>
              <a:gd name="connsiteY2" fmla="*/ 2919750 h 2927156"/>
              <a:gd name="connsiteX3" fmla="*/ 7405 w 5125006"/>
              <a:gd name="connsiteY3" fmla="*/ 2927156 h 2927156"/>
              <a:gd name="connsiteX4" fmla="*/ 0 w 5125006"/>
              <a:gd name="connsiteY4" fmla="*/ 0 h 29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006" h="2927156">
                <a:moveTo>
                  <a:pt x="0" y="0"/>
                </a:moveTo>
                <a:lnTo>
                  <a:pt x="5125006" y="14323"/>
                </a:lnTo>
                <a:cubicBezTo>
                  <a:pt x="5119336" y="982799"/>
                  <a:pt x="5113665" y="1951274"/>
                  <a:pt x="5107995" y="2919750"/>
                </a:cubicBezTo>
                <a:lnTo>
                  <a:pt x="7405" y="2927156"/>
                </a:lnTo>
                <a:cubicBezTo>
                  <a:pt x="7405" y="1971182"/>
                  <a:pt x="0" y="95597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4618E-BF7D-A92C-D65B-97D99F2B6619}"/>
              </a:ext>
            </a:extLst>
          </p:cNvPr>
          <p:cNvSpPr/>
          <p:nvPr/>
        </p:nvSpPr>
        <p:spPr>
          <a:xfrm>
            <a:off x="5419089" y="1207974"/>
            <a:ext cx="5979962" cy="3946157"/>
          </a:xfrm>
          <a:custGeom>
            <a:avLst/>
            <a:gdLst>
              <a:gd name="connsiteX0" fmla="*/ 0 w 5929162"/>
              <a:gd name="connsiteY0" fmla="*/ 0 h 3927107"/>
              <a:gd name="connsiteX1" fmla="*/ 5929162 w 5929162"/>
              <a:gd name="connsiteY1" fmla="*/ 0 h 3927107"/>
              <a:gd name="connsiteX2" fmla="*/ 5929162 w 5929162"/>
              <a:gd name="connsiteY2" fmla="*/ 3927107 h 3927107"/>
              <a:gd name="connsiteX3" fmla="*/ 0 w 5929162"/>
              <a:gd name="connsiteY3" fmla="*/ 3927107 h 3927107"/>
              <a:gd name="connsiteX4" fmla="*/ 0 w 5929162"/>
              <a:gd name="connsiteY4" fmla="*/ 0 h 3927107"/>
              <a:gd name="connsiteX0" fmla="*/ 0 w 5973612"/>
              <a:gd name="connsiteY0" fmla="*/ 0 h 3927107"/>
              <a:gd name="connsiteX1" fmla="*/ 592916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69850 w 5973612"/>
              <a:gd name="connsiteY0" fmla="*/ 29845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69850 w 5973612"/>
              <a:gd name="connsiteY4" fmla="*/ 298450 h 3927107"/>
              <a:gd name="connsiteX0" fmla="*/ 1270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16462 w 5973612"/>
              <a:gd name="connsiteY1" fmla="*/ 12700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60912 w 5973612"/>
              <a:gd name="connsiteY1" fmla="*/ 635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86 w 5960998"/>
              <a:gd name="connsiteY0" fmla="*/ 0 h 3920757"/>
              <a:gd name="connsiteX1" fmla="*/ 5948298 w 5960998"/>
              <a:gd name="connsiteY1" fmla="*/ 6350 h 3920757"/>
              <a:gd name="connsiteX2" fmla="*/ 5960998 w 5960998"/>
              <a:gd name="connsiteY2" fmla="*/ 3920757 h 3920757"/>
              <a:gd name="connsiteX3" fmla="*/ 146136 w 5960998"/>
              <a:gd name="connsiteY3" fmla="*/ 3825507 h 3920757"/>
              <a:gd name="connsiteX4" fmla="*/ 86 w 5960998"/>
              <a:gd name="connsiteY4" fmla="*/ 0 h 3920757"/>
              <a:gd name="connsiteX0" fmla="*/ 769 w 5961681"/>
              <a:gd name="connsiteY0" fmla="*/ 0 h 3927107"/>
              <a:gd name="connsiteX1" fmla="*/ 5948981 w 5961681"/>
              <a:gd name="connsiteY1" fmla="*/ 6350 h 3927107"/>
              <a:gd name="connsiteX2" fmla="*/ 5961681 w 5961681"/>
              <a:gd name="connsiteY2" fmla="*/ 3920757 h 3927107"/>
              <a:gd name="connsiteX3" fmla="*/ 7119 w 5961681"/>
              <a:gd name="connsiteY3" fmla="*/ 3927107 h 3927107"/>
              <a:gd name="connsiteX4" fmla="*/ 769 w 5961681"/>
              <a:gd name="connsiteY4" fmla="*/ 0 h 3927107"/>
              <a:gd name="connsiteX0" fmla="*/ 769 w 5961681"/>
              <a:gd name="connsiteY0" fmla="*/ 0 h 3946157"/>
              <a:gd name="connsiteX1" fmla="*/ 5948981 w 5961681"/>
              <a:gd name="connsiteY1" fmla="*/ 6350 h 3946157"/>
              <a:gd name="connsiteX2" fmla="*/ 5961681 w 5961681"/>
              <a:gd name="connsiteY2" fmla="*/ 3946157 h 3946157"/>
              <a:gd name="connsiteX3" fmla="*/ 7119 w 5961681"/>
              <a:gd name="connsiteY3" fmla="*/ 3927107 h 3946157"/>
              <a:gd name="connsiteX4" fmla="*/ 769 w 5961681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27107 h 3946157"/>
              <a:gd name="connsiteX4" fmla="*/ 19050 w 5979962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46157 h 3946157"/>
              <a:gd name="connsiteX4" fmla="*/ 19050 w 5979962"/>
              <a:gd name="connsiteY4" fmla="*/ 0 h 39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962" h="3946157">
                <a:moveTo>
                  <a:pt x="19050" y="0"/>
                </a:moveTo>
                <a:lnTo>
                  <a:pt x="5967262" y="6350"/>
                </a:lnTo>
                <a:cubicBezTo>
                  <a:pt x="5971495" y="1313269"/>
                  <a:pt x="5975729" y="2639238"/>
                  <a:pt x="5979962" y="3946157"/>
                </a:cubicBezTo>
                <a:lnTo>
                  <a:pt x="0" y="3946157"/>
                </a:lnTo>
                <a:cubicBezTo>
                  <a:pt x="4233" y="2637121"/>
                  <a:pt x="14817" y="1309036"/>
                  <a:pt x="190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CAF546AD-4608-5E6A-429E-0ADCA542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" y="3034547"/>
            <a:ext cx="249144" cy="2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74AF7-6691-1396-C42C-67C2A9A72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34" y="3000945"/>
            <a:ext cx="677406" cy="283149"/>
          </a:xfrm>
          <a:prstGeom prst="rect">
            <a:avLst/>
          </a:prstGeom>
        </p:spPr>
      </p:pic>
      <p:pic>
        <p:nvPicPr>
          <p:cNvPr id="1028" name="Picture 4" descr="Quasar framework - Wikipedia">
            <a:extLst>
              <a:ext uri="{FF2B5EF4-FFF2-40B4-BE49-F238E27FC236}">
                <a16:creationId xmlns:a16="http://schemas.microsoft.com/office/drawing/2014/main" id="{7A4E1900-9E49-C760-E709-9ECA72CF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23" y="2948822"/>
            <a:ext cx="385762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- Wikipedia bahasa Indonesia, ensiklopedia bebas">
            <a:extLst>
              <a:ext uri="{FF2B5EF4-FFF2-40B4-BE49-F238E27FC236}">
                <a16:creationId xmlns:a16="http://schemas.microsoft.com/office/drawing/2014/main" id="{FC50D70D-41C1-369C-8C72-2B3465C1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96" y="2919080"/>
            <a:ext cx="438944" cy="4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Axios Logo PNG and Vector (PDF, SVG, Ai, EPS) Free">
            <a:extLst>
              <a:ext uri="{FF2B5EF4-FFF2-40B4-BE49-F238E27FC236}">
                <a16:creationId xmlns:a16="http://schemas.microsoft.com/office/drawing/2014/main" id="{CB377E84-49EA-D7AE-4AF3-66829E91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24" y="2934106"/>
            <a:ext cx="518476" cy="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s for Vuex and Vue-Router? · Issue #6305 · vuejs/vue · GitHub">
            <a:extLst>
              <a:ext uri="{FF2B5EF4-FFF2-40B4-BE49-F238E27FC236}">
                <a16:creationId xmlns:a16="http://schemas.microsoft.com/office/drawing/2014/main" id="{2C5A9F1D-7D23-6898-6818-656BD60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54" y="2886956"/>
            <a:ext cx="394641" cy="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4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BB468-5095-F26A-3A59-090E947AF09B}"/>
              </a:ext>
            </a:extLst>
          </p:cNvPr>
          <p:cNvSpPr txBox="1"/>
          <p:nvPr/>
        </p:nvSpPr>
        <p:spPr>
          <a:xfrm>
            <a:off x="303001" y="1149728"/>
            <a:ext cx="4006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CC00"/>
                </a:solidFill>
                <a:latin typeface="Arial Black" panose="020B0A04020102020204" pitchFamily="34" charset="0"/>
              </a:rPr>
              <a:t>Scylla - CMS</a:t>
            </a:r>
            <a:endParaRPr lang="en-ID" sz="5400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FEA8A-7F90-2BA0-B24E-175A568D03A8}"/>
              </a:ext>
            </a:extLst>
          </p:cNvPr>
          <p:cNvSpPr/>
          <p:nvPr/>
        </p:nvSpPr>
        <p:spPr>
          <a:xfrm>
            <a:off x="4572000" y="985351"/>
            <a:ext cx="7620000" cy="4592492"/>
          </a:xfrm>
          <a:custGeom>
            <a:avLst/>
            <a:gdLst>
              <a:gd name="connsiteX0" fmla="*/ 0 w 5182035"/>
              <a:gd name="connsiteY0" fmla="*/ 0 h 2982686"/>
              <a:gd name="connsiteX1" fmla="*/ 5182035 w 5182035"/>
              <a:gd name="connsiteY1" fmla="*/ 0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073178 w 5182035"/>
              <a:gd name="connsiteY1" fmla="*/ 206829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147218 w 5182035"/>
              <a:gd name="connsiteY1" fmla="*/ 51344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74041 w 5182035"/>
              <a:gd name="connsiteY0" fmla="*/ 167076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74041 w 5182035"/>
              <a:gd name="connsiteY4" fmla="*/ 167076 h 2931342"/>
              <a:gd name="connsiteX0" fmla="*/ 40723 w 5182035"/>
              <a:gd name="connsiteY0" fmla="*/ 11591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40723 w 5182035"/>
              <a:gd name="connsiteY4" fmla="*/ 11591 h 2931342"/>
              <a:gd name="connsiteX0" fmla="*/ 22212 w 5182035"/>
              <a:gd name="connsiteY0" fmla="*/ 0 h 2945665"/>
              <a:gd name="connsiteX1" fmla="*/ 5147218 w 5182035"/>
              <a:gd name="connsiteY1" fmla="*/ 14323 h 2945665"/>
              <a:gd name="connsiteX2" fmla="*/ 5182035 w 5182035"/>
              <a:gd name="connsiteY2" fmla="*/ 2945665 h 2945665"/>
              <a:gd name="connsiteX3" fmla="*/ 0 w 5182035"/>
              <a:gd name="connsiteY3" fmla="*/ 2945665 h 2945665"/>
              <a:gd name="connsiteX4" fmla="*/ 22212 w 5182035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063571 w 5147218"/>
              <a:gd name="connsiteY2" fmla="*/ 2719841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130207 w 5147218"/>
              <a:gd name="connsiteY2" fmla="*/ 2919750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0 w 5125006"/>
              <a:gd name="connsiteY0" fmla="*/ 0 h 2919750"/>
              <a:gd name="connsiteX1" fmla="*/ 5125006 w 5125006"/>
              <a:gd name="connsiteY1" fmla="*/ 14323 h 2919750"/>
              <a:gd name="connsiteX2" fmla="*/ 5107995 w 5125006"/>
              <a:gd name="connsiteY2" fmla="*/ 2919750 h 2919750"/>
              <a:gd name="connsiteX3" fmla="*/ 1 w 5125006"/>
              <a:gd name="connsiteY3" fmla="*/ 2867923 h 2919750"/>
              <a:gd name="connsiteX4" fmla="*/ 0 w 5125006"/>
              <a:gd name="connsiteY4" fmla="*/ 0 h 2919750"/>
              <a:gd name="connsiteX0" fmla="*/ 0 w 5125006"/>
              <a:gd name="connsiteY0" fmla="*/ 0 h 2927156"/>
              <a:gd name="connsiteX1" fmla="*/ 5125006 w 5125006"/>
              <a:gd name="connsiteY1" fmla="*/ 14323 h 2927156"/>
              <a:gd name="connsiteX2" fmla="*/ 5107995 w 5125006"/>
              <a:gd name="connsiteY2" fmla="*/ 2919750 h 2927156"/>
              <a:gd name="connsiteX3" fmla="*/ 7405 w 5125006"/>
              <a:gd name="connsiteY3" fmla="*/ 2927156 h 2927156"/>
              <a:gd name="connsiteX4" fmla="*/ 0 w 5125006"/>
              <a:gd name="connsiteY4" fmla="*/ 0 h 29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006" h="2927156">
                <a:moveTo>
                  <a:pt x="0" y="0"/>
                </a:moveTo>
                <a:lnTo>
                  <a:pt x="5125006" y="14323"/>
                </a:lnTo>
                <a:cubicBezTo>
                  <a:pt x="5119336" y="982799"/>
                  <a:pt x="5113665" y="1951274"/>
                  <a:pt x="5107995" y="2919750"/>
                </a:cubicBezTo>
                <a:lnTo>
                  <a:pt x="7405" y="2927156"/>
                </a:lnTo>
                <a:cubicBezTo>
                  <a:pt x="7405" y="1971182"/>
                  <a:pt x="0" y="95597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4618E-BF7D-A92C-D65B-97D99F2B6619}"/>
              </a:ext>
            </a:extLst>
          </p:cNvPr>
          <p:cNvSpPr/>
          <p:nvPr/>
        </p:nvSpPr>
        <p:spPr>
          <a:xfrm>
            <a:off x="5419089" y="1207974"/>
            <a:ext cx="5979962" cy="3946157"/>
          </a:xfrm>
          <a:custGeom>
            <a:avLst/>
            <a:gdLst>
              <a:gd name="connsiteX0" fmla="*/ 0 w 5929162"/>
              <a:gd name="connsiteY0" fmla="*/ 0 h 3927107"/>
              <a:gd name="connsiteX1" fmla="*/ 5929162 w 5929162"/>
              <a:gd name="connsiteY1" fmla="*/ 0 h 3927107"/>
              <a:gd name="connsiteX2" fmla="*/ 5929162 w 5929162"/>
              <a:gd name="connsiteY2" fmla="*/ 3927107 h 3927107"/>
              <a:gd name="connsiteX3" fmla="*/ 0 w 5929162"/>
              <a:gd name="connsiteY3" fmla="*/ 3927107 h 3927107"/>
              <a:gd name="connsiteX4" fmla="*/ 0 w 5929162"/>
              <a:gd name="connsiteY4" fmla="*/ 0 h 3927107"/>
              <a:gd name="connsiteX0" fmla="*/ 0 w 5973612"/>
              <a:gd name="connsiteY0" fmla="*/ 0 h 3927107"/>
              <a:gd name="connsiteX1" fmla="*/ 592916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69850 w 5973612"/>
              <a:gd name="connsiteY0" fmla="*/ 29845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69850 w 5973612"/>
              <a:gd name="connsiteY4" fmla="*/ 298450 h 3927107"/>
              <a:gd name="connsiteX0" fmla="*/ 1270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16462 w 5973612"/>
              <a:gd name="connsiteY1" fmla="*/ 12700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60912 w 5973612"/>
              <a:gd name="connsiteY1" fmla="*/ 635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86 w 5960998"/>
              <a:gd name="connsiteY0" fmla="*/ 0 h 3920757"/>
              <a:gd name="connsiteX1" fmla="*/ 5948298 w 5960998"/>
              <a:gd name="connsiteY1" fmla="*/ 6350 h 3920757"/>
              <a:gd name="connsiteX2" fmla="*/ 5960998 w 5960998"/>
              <a:gd name="connsiteY2" fmla="*/ 3920757 h 3920757"/>
              <a:gd name="connsiteX3" fmla="*/ 146136 w 5960998"/>
              <a:gd name="connsiteY3" fmla="*/ 3825507 h 3920757"/>
              <a:gd name="connsiteX4" fmla="*/ 86 w 5960998"/>
              <a:gd name="connsiteY4" fmla="*/ 0 h 3920757"/>
              <a:gd name="connsiteX0" fmla="*/ 769 w 5961681"/>
              <a:gd name="connsiteY0" fmla="*/ 0 h 3927107"/>
              <a:gd name="connsiteX1" fmla="*/ 5948981 w 5961681"/>
              <a:gd name="connsiteY1" fmla="*/ 6350 h 3927107"/>
              <a:gd name="connsiteX2" fmla="*/ 5961681 w 5961681"/>
              <a:gd name="connsiteY2" fmla="*/ 3920757 h 3927107"/>
              <a:gd name="connsiteX3" fmla="*/ 7119 w 5961681"/>
              <a:gd name="connsiteY3" fmla="*/ 3927107 h 3927107"/>
              <a:gd name="connsiteX4" fmla="*/ 769 w 5961681"/>
              <a:gd name="connsiteY4" fmla="*/ 0 h 3927107"/>
              <a:gd name="connsiteX0" fmla="*/ 769 w 5961681"/>
              <a:gd name="connsiteY0" fmla="*/ 0 h 3946157"/>
              <a:gd name="connsiteX1" fmla="*/ 5948981 w 5961681"/>
              <a:gd name="connsiteY1" fmla="*/ 6350 h 3946157"/>
              <a:gd name="connsiteX2" fmla="*/ 5961681 w 5961681"/>
              <a:gd name="connsiteY2" fmla="*/ 3946157 h 3946157"/>
              <a:gd name="connsiteX3" fmla="*/ 7119 w 5961681"/>
              <a:gd name="connsiteY3" fmla="*/ 3927107 h 3946157"/>
              <a:gd name="connsiteX4" fmla="*/ 769 w 5961681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27107 h 3946157"/>
              <a:gd name="connsiteX4" fmla="*/ 19050 w 5979962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46157 h 3946157"/>
              <a:gd name="connsiteX4" fmla="*/ 19050 w 5979962"/>
              <a:gd name="connsiteY4" fmla="*/ 0 h 39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962" h="3946157">
                <a:moveTo>
                  <a:pt x="19050" y="0"/>
                </a:moveTo>
                <a:lnTo>
                  <a:pt x="5967262" y="6350"/>
                </a:lnTo>
                <a:cubicBezTo>
                  <a:pt x="5971495" y="1313269"/>
                  <a:pt x="5975729" y="2639238"/>
                  <a:pt x="5979962" y="3946157"/>
                </a:cubicBezTo>
                <a:lnTo>
                  <a:pt x="0" y="3946157"/>
                </a:lnTo>
                <a:cubicBezTo>
                  <a:pt x="4233" y="2637121"/>
                  <a:pt x="14817" y="1309036"/>
                  <a:pt x="190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CAF546AD-4608-5E6A-429E-0ADCA542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" y="3034547"/>
            <a:ext cx="249144" cy="2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74AF7-6691-1396-C42C-67C2A9A72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34" y="3000945"/>
            <a:ext cx="677406" cy="283149"/>
          </a:xfrm>
          <a:prstGeom prst="rect">
            <a:avLst/>
          </a:prstGeom>
        </p:spPr>
      </p:pic>
      <p:pic>
        <p:nvPicPr>
          <p:cNvPr id="1028" name="Picture 4" descr="Quasar framework - Wikipedia">
            <a:extLst>
              <a:ext uri="{FF2B5EF4-FFF2-40B4-BE49-F238E27FC236}">
                <a16:creationId xmlns:a16="http://schemas.microsoft.com/office/drawing/2014/main" id="{7A4E1900-9E49-C760-E709-9ECA72CF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23" y="2948822"/>
            <a:ext cx="385762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- Wikipedia bahasa Indonesia, ensiklopedia bebas">
            <a:extLst>
              <a:ext uri="{FF2B5EF4-FFF2-40B4-BE49-F238E27FC236}">
                <a16:creationId xmlns:a16="http://schemas.microsoft.com/office/drawing/2014/main" id="{FC50D70D-41C1-369C-8C72-2B3465C1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96" y="2919080"/>
            <a:ext cx="438944" cy="4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Axios Logo PNG and Vector (PDF, SVG, Ai, EPS) Free">
            <a:extLst>
              <a:ext uri="{FF2B5EF4-FFF2-40B4-BE49-F238E27FC236}">
                <a16:creationId xmlns:a16="http://schemas.microsoft.com/office/drawing/2014/main" id="{CB377E84-49EA-D7AE-4AF3-66829E91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24" y="2934106"/>
            <a:ext cx="518476" cy="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s for Vuex and Vue-Router? · Issue #6305 · vuejs/vue · GitHub">
            <a:extLst>
              <a:ext uri="{FF2B5EF4-FFF2-40B4-BE49-F238E27FC236}">
                <a16:creationId xmlns:a16="http://schemas.microsoft.com/office/drawing/2014/main" id="{2C5A9F1D-7D23-6898-6818-656BD60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54" y="2886956"/>
            <a:ext cx="394641" cy="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93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BB468-5095-F26A-3A59-090E947AF09B}"/>
              </a:ext>
            </a:extLst>
          </p:cNvPr>
          <p:cNvSpPr txBox="1"/>
          <p:nvPr/>
        </p:nvSpPr>
        <p:spPr>
          <a:xfrm>
            <a:off x="303001" y="1149728"/>
            <a:ext cx="4006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CC00"/>
                </a:solidFill>
                <a:latin typeface="Arial Black" panose="020B0A04020102020204" pitchFamily="34" charset="0"/>
              </a:rPr>
              <a:t>Scylla - CMS</a:t>
            </a:r>
            <a:endParaRPr lang="en-ID" sz="5400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FEA8A-7F90-2BA0-B24E-175A568D03A8}"/>
              </a:ext>
            </a:extLst>
          </p:cNvPr>
          <p:cNvSpPr/>
          <p:nvPr/>
        </p:nvSpPr>
        <p:spPr>
          <a:xfrm>
            <a:off x="4572000" y="985351"/>
            <a:ext cx="7620000" cy="4592492"/>
          </a:xfrm>
          <a:custGeom>
            <a:avLst/>
            <a:gdLst>
              <a:gd name="connsiteX0" fmla="*/ 0 w 5182035"/>
              <a:gd name="connsiteY0" fmla="*/ 0 h 2982686"/>
              <a:gd name="connsiteX1" fmla="*/ 5182035 w 5182035"/>
              <a:gd name="connsiteY1" fmla="*/ 0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073178 w 5182035"/>
              <a:gd name="connsiteY1" fmla="*/ 206829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147218 w 5182035"/>
              <a:gd name="connsiteY1" fmla="*/ 51344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74041 w 5182035"/>
              <a:gd name="connsiteY0" fmla="*/ 167076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74041 w 5182035"/>
              <a:gd name="connsiteY4" fmla="*/ 167076 h 2931342"/>
              <a:gd name="connsiteX0" fmla="*/ 40723 w 5182035"/>
              <a:gd name="connsiteY0" fmla="*/ 11591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40723 w 5182035"/>
              <a:gd name="connsiteY4" fmla="*/ 11591 h 2931342"/>
              <a:gd name="connsiteX0" fmla="*/ 22212 w 5182035"/>
              <a:gd name="connsiteY0" fmla="*/ 0 h 2945665"/>
              <a:gd name="connsiteX1" fmla="*/ 5147218 w 5182035"/>
              <a:gd name="connsiteY1" fmla="*/ 14323 h 2945665"/>
              <a:gd name="connsiteX2" fmla="*/ 5182035 w 5182035"/>
              <a:gd name="connsiteY2" fmla="*/ 2945665 h 2945665"/>
              <a:gd name="connsiteX3" fmla="*/ 0 w 5182035"/>
              <a:gd name="connsiteY3" fmla="*/ 2945665 h 2945665"/>
              <a:gd name="connsiteX4" fmla="*/ 22212 w 5182035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063571 w 5147218"/>
              <a:gd name="connsiteY2" fmla="*/ 2719841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130207 w 5147218"/>
              <a:gd name="connsiteY2" fmla="*/ 2919750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0 w 5125006"/>
              <a:gd name="connsiteY0" fmla="*/ 0 h 2919750"/>
              <a:gd name="connsiteX1" fmla="*/ 5125006 w 5125006"/>
              <a:gd name="connsiteY1" fmla="*/ 14323 h 2919750"/>
              <a:gd name="connsiteX2" fmla="*/ 5107995 w 5125006"/>
              <a:gd name="connsiteY2" fmla="*/ 2919750 h 2919750"/>
              <a:gd name="connsiteX3" fmla="*/ 1 w 5125006"/>
              <a:gd name="connsiteY3" fmla="*/ 2867923 h 2919750"/>
              <a:gd name="connsiteX4" fmla="*/ 0 w 5125006"/>
              <a:gd name="connsiteY4" fmla="*/ 0 h 2919750"/>
              <a:gd name="connsiteX0" fmla="*/ 0 w 5125006"/>
              <a:gd name="connsiteY0" fmla="*/ 0 h 2927156"/>
              <a:gd name="connsiteX1" fmla="*/ 5125006 w 5125006"/>
              <a:gd name="connsiteY1" fmla="*/ 14323 h 2927156"/>
              <a:gd name="connsiteX2" fmla="*/ 5107995 w 5125006"/>
              <a:gd name="connsiteY2" fmla="*/ 2919750 h 2927156"/>
              <a:gd name="connsiteX3" fmla="*/ 7405 w 5125006"/>
              <a:gd name="connsiteY3" fmla="*/ 2927156 h 2927156"/>
              <a:gd name="connsiteX4" fmla="*/ 0 w 5125006"/>
              <a:gd name="connsiteY4" fmla="*/ 0 h 29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006" h="2927156">
                <a:moveTo>
                  <a:pt x="0" y="0"/>
                </a:moveTo>
                <a:lnTo>
                  <a:pt x="5125006" y="14323"/>
                </a:lnTo>
                <a:cubicBezTo>
                  <a:pt x="5119336" y="982799"/>
                  <a:pt x="5113665" y="1951274"/>
                  <a:pt x="5107995" y="2919750"/>
                </a:cubicBezTo>
                <a:lnTo>
                  <a:pt x="7405" y="2927156"/>
                </a:lnTo>
                <a:cubicBezTo>
                  <a:pt x="7405" y="1971182"/>
                  <a:pt x="0" y="95597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4618E-BF7D-A92C-D65B-97D99F2B6619}"/>
              </a:ext>
            </a:extLst>
          </p:cNvPr>
          <p:cNvSpPr/>
          <p:nvPr/>
        </p:nvSpPr>
        <p:spPr>
          <a:xfrm>
            <a:off x="5419089" y="1207974"/>
            <a:ext cx="5979962" cy="3946157"/>
          </a:xfrm>
          <a:custGeom>
            <a:avLst/>
            <a:gdLst>
              <a:gd name="connsiteX0" fmla="*/ 0 w 5929162"/>
              <a:gd name="connsiteY0" fmla="*/ 0 h 3927107"/>
              <a:gd name="connsiteX1" fmla="*/ 5929162 w 5929162"/>
              <a:gd name="connsiteY1" fmla="*/ 0 h 3927107"/>
              <a:gd name="connsiteX2" fmla="*/ 5929162 w 5929162"/>
              <a:gd name="connsiteY2" fmla="*/ 3927107 h 3927107"/>
              <a:gd name="connsiteX3" fmla="*/ 0 w 5929162"/>
              <a:gd name="connsiteY3" fmla="*/ 3927107 h 3927107"/>
              <a:gd name="connsiteX4" fmla="*/ 0 w 5929162"/>
              <a:gd name="connsiteY4" fmla="*/ 0 h 3927107"/>
              <a:gd name="connsiteX0" fmla="*/ 0 w 5973612"/>
              <a:gd name="connsiteY0" fmla="*/ 0 h 3927107"/>
              <a:gd name="connsiteX1" fmla="*/ 592916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69850 w 5973612"/>
              <a:gd name="connsiteY0" fmla="*/ 29845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69850 w 5973612"/>
              <a:gd name="connsiteY4" fmla="*/ 298450 h 3927107"/>
              <a:gd name="connsiteX0" fmla="*/ 1270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16462 w 5973612"/>
              <a:gd name="connsiteY1" fmla="*/ 12700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60912 w 5973612"/>
              <a:gd name="connsiteY1" fmla="*/ 635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86 w 5960998"/>
              <a:gd name="connsiteY0" fmla="*/ 0 h 3920757"/>
              <a:gd name="connsiteX1" fmla="*/ 5948298 w 5960998"/>
              <a:gd name="connsiteY1" fmla="*/ 6350 h 3920757"/>
              <a:gd name="connsiteX2" fmla="*/ 5960998 w 5960998"/>
              <a:gd name="connsiteY2" fmla="*/ 3920757 h 3920757"/>
              <a:gd name="connsiteX3" fmla="*/ 146136 w 5960998"/>
              <a:gd name="connsiteY3" fmla="*/ 3825507 h 3920757"/>
              <a:gd name="connsiteX4" fmla="*/ 86 w 5960998"/>
              <a:gd name="connsiteY4" fmla="*/ 0 h 3920757"/>
              <a:gd name="connsiteX0" fmla="*/ 769 w 5961681"/>
              <a:gd name="connsiteY0" fmla="*/ 0 h 3927107"/>
              <a:gd name="connsiteX1" fmla="*/ 5948981 w 5961681"/>
              <a:gd name="connsiteY1" fmla="*/ 6350 h 3927107"/>
              <a:gd name="connsiteX2" fmla="*/ 5961681 w 5961681"/>
              <a:gd name="connsiteY2" fmla="*/ 3920757 h 3927107"/>
              <a:gd name="connsiteX3" fmla="*/ 7119 w 5961681"/>
              <a:gd name="connsiteY3" fmla="*/ 3927107 h 3927107"/>
              <a:gd name="connsiteX4" fmla="*/ 769 w 5961681"/>
              <a:gd name="connsiteY4" fmla="*/ 0 h 3927107"/>
              <a:gd name="connsiteX0" fmla="*/ 769 w 5961681"/>
              <a:gd name="connsiteY0" fmla="*/ 0 h 3946157"/>
              <a:gd name="connsiteX1" fmla="*/ 5948981 w 5961681"/>
              <a:gd name="connsiteY1" fmla="*/ 6350 h 3946157"/>
              <a:gd name="connsiteX2" fmla="*/ 5961681 w 5961681"/>
              <a:gd name="connsiteY2" fmla="*/ 3946157 h 3946157"/>
              <a:gd name="connsiteX3" fmla="*/ 7119 w 5961681"/>
              <a:gd name="connsiteY3" fmla="*/ 3927107 h 3946157"/>
              <a:gd name="connsiteX4" fmla="*/ 769 w 5961681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27107 h 3946157"/>
              <a:gd name="connsiteX4" fmla="*/ 19050 w 5979962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46157 h 3946157"/>
              <a:gd name="connsiteX4" fmla="*/ 19050 w 5979962"/>
              <a:gd name="connsiteY4" fmla="*/ 0 h 39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962" h="3946157">
                <a:moveTo>
                  <a:pt x="19050" y="0"/>
                </a:moveTo>
                <a:lnTo>
                  <a:pt x="5967262" y="6350"/>
                </a:lnTo>
                <a:cubicBezTo>
                  <a:pt x="5971495" y="1313269"/>
                  <a:pt x="5975729" y="2639238"/>
                  <a:pt x="5979962" y="3946157"/>
                </a:cubicBezTo>
                <a:lnTo>
                  <a:pt x="0" y="3946157"/>
                </a:lnTo>
                <a:cubicBezTo>
                  <a:pt x="4233" y="2637121"/>
                  <a:pt x="14817" y="1309036"/>
                  <a:pt x="190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CAF546AD-4608-5E6A-429E-0ADCA542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" y="3034547"/>
            <a:ext cx="249144" cy="2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74AF7-6691-1396-C42C-67C2A9A72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34" y="3000945"/>
            <a:ext cx="677406" cy="283149"/>
          </a:xfrm>
          <a:prstGeom prst="rect">
            <a:avLst/>
          </a:prstGeom>
        </p:spPr>
      </p:pic>
      <p:pic>
        <p:nvPicPr>
          <p:cNvPr id="1028" name="Picture 4" descr="Quasar framework - Wikipedia">
            <a:extLst>
              <a:ext uri="{FF2B5EF4-FFF2-40B4-BE49-F238E27FC236}">
                <a16:creationId xmlns:a16="http://schemas.microsoft.com/office/drawing/2014/main" id="{7A4E1900-9E49-C760-E709-9ECA72CF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23" y="2948822"/>
            <a:ext cx="385762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- Wikipedia bahasa Indonesia, ensiklopedia bebas">
            <a:extLst>
              <a:ext uri="{FF2B5EF4-FFF2-40B4-BE49-F238E27FC236}">
                <a16:creationId xmlns:a16="http://schemas.microsoft.com/office/drawing/2014/main" id="{FC50D70D-41C1-369C-8C72-2B3465C1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96" y="2919080"/>
            <a:ext cx="438944" cy="4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Axios Logo PNG and Vector (PDF, SVG, Ai, EPS) Free">
            <a:extLst>
              <a:ext uri="{FF2B5EF4-FFF2-40B4-BE49-F238E27FC236}">
                <a16:creationId xmlns:a16="http://schemas.microsoft.com/office/drawing/2014/main" id="{CB377E84-49EA-D7AE-4AF3-66829E91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24" y="2934106"/>
            <a:ext cx="518476" cy="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s for Vuex and Vue-Router? · Issue #6305 · vuejs/vue · GitHub">
            <a:extLst>
              <a:ext uri="{FF2B5EF4-FFF2-40B4-BE49-F238E27FC236}">
                <a16:creationId xmlns:a16="http://schemas.microsoft.com/office/drawing/2014/main" id="{2C5A9F1D-7D23-6898-6818-656BD60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54" y="2886956"/>
            <a:ext cx="394641" cy="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0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BB468-5095-F26A-3A59-090E947AF09B}"/>
              </a:ext>
            </a:extLst>
          </p:cNvPr>
          <p:cNvSpPr txBox="1"/>
          <p:nvPr/>
        </p:nvSpPr>
        <p:spPr>
          <a:xfrm>
            <a:off x="292123" y="1398219"/>
            <a:ext cx="40065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CC00"/>
                </a:solidFill>
                <a:latin typeface="Arial Black" panose="020B0A04020102020204" pitchFamily="34" charset="0"/>
              </a:rPr>
              <a:t>Ravindra </a:t>
            </a:r>
          </a:p>
          <a:p>
            <a:r>
              <a:rPr lang="en-US" sz="5400" dirty="0" err="1">
                <a:solidFill>
                  <a:srgbClr val="FFCC00"/>
                </a:solidFill>
                <a:latin typeface="Arial Black" panose="020B0A04020102020204" pitchFamily="34" charset="0"/>
              </a:rPr>
              <a:t>Putrapratama</a:t>
            </a:r>
            <a:endParaRPr lang="en-ID" sz="5400" dirty="0">
              <a:solidFill>
                <a:srgbClr val="FFCC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FEA8A-7F90-2BA0-B24E-175A568D03A8}"/>
              </a:ext>
            </a:extLst>
          </p:cNvPr>
          <p:cNvSpPr/>
          <p:nvPr/>
        </p:nvSpPr>
        <p:spPr>
          <a:xfrm>
            <a:off x="4572000" y="985351"/>
            <a:ext cx="7620000" cy="4592492"/>
          </a:xfrm>
          <a:custGeom>
            <a:avLst/>
            <a:gdLst>
              <a:gd name="connsiteX0" fmla="*/ 0 w 5182035"/>
              <a:gd name="connsiteY0" fmla="*/ 0 h 2982686"/>
              <a:gd name="connsiteX1" fmla="*/ 5182035 w 5182035"/>
              <a:gd name="connsiteY1" fmla="*/ 0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073178 w 5182035"/>
              <a:gd name="connsiteY1" fmla="*/ 206829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147218 w 5182035"/>
              <a:gd name="connsiteY1" fmla="*/ 51344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74041 w 5182035"/>
              <a:gd name="connsiteY0" fmla="*/ 167076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74041 w 5182035"/>
              <a:gd name="connsiteY4" fmla="*/ 167076 h 2931342"/>
              <a:gd name="connsiteX0" fmla="*/ 40723 w 5182035"/>
              <a:gd name="connsiteY0" fmla="*/ 11591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40723 w 5182035"/>
              <a:gd name="connsiteY4" fmla="*/ 11591 h 2931342"/>
              <a:gd name="connsiteX0" fmla="*/ 22212 w 5182035"/>
              <a:gd name="connsiteY0" fmla="*/ 0 h 2945665"/>
              <a:gd name="connsiteX1" fmla="*/ 5147218 w 5182035"/>
              <a:gd name="connsiteY1" fmla="*/ 14323 h 2945665"/>
              <a:gd name="connsiteX2" fmla="*/ 5182035 w 5182035"/>
              <a:gd name="connsiteY2" fmla="*/ 2945665 h 2945665"/>
              <a:gd name="connsiteX3" fmla="*/ 0 w 5182035"/>
              <a:gd name="connsiteY3" fmla="*/ 2945665 h 2945665"/>
              <a:gd name="connsiteX4" fmla="*/ 22212 w 5182035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063571 w 5147218"/>
              <a:gd name="connsiteY2" fmla="*/ 2719841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130207 w 5147218"/>
              <a:gd name="connsiteY2" fmla="*/ 2919750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0 w 5125006"/>
              <a:gd name="connsiteY0" fmla="*/ 0 h 2919750"/>
              <a:gd name="connsiteX1" fmla="*/ 5125006 w 5125006"/>
              <a:gd name="connsiteY1" fmla="*/ 14323 h 2919750"/>
              <a:gd name="connsiteX2" fmla="*/ 5107995 w 5125006"/>
              <a:gd name="connsiteY2" fmla="*/ 2919750 h 2919750"/>
              <a:gd name="connsiteX3" fmla="*/ 1 w 5125006"/>
              <a:gd name="connsiteY3" fmla="*/ 2867923 h 2919750"/>
              <a:gd name="connsiteX4" fmla="*/ 0 w 5125006"/>
              <a:gd name="connsiteY4" fmla="*/ 0 h 2919750"/>
              <a:gd name="connsiteX0" fmla="*/ 0 w 5125006"/>
              <a:gd name="connsiteY0" fmla="*/ 0 h 2927156"/>
              <a:gd name="connsiteX1" fmla="*/ 5125006 w 5125006"/>
              <a:gd name="connsiteY1" fmla="*/ 14323 h 2927156"/>
              <a:gd name="connsiteX2" fmla="*/ 5107995 w 5125006"/>
              <a:gd name="connsiteY2" fmla="*/ 2919750 h 2927156"/>
              <a:gd name="connsiteX3" fmla="*/ 7405 w 5125006"/>
              <a:gd name="connsiteY3" fmla="*/ 2927156 h 2927156"/>
              <a:gd name="connsiteX4" fmla="*/ 0 w 5125006"/>
              <a:gd name="connsiteY4" fmla="*/ 0 h 29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006" h="2927156">
                <a:moveTo>
                  <a:pt x="0" y="0"/>
                </a:moveTo>
                <a:lnTo>
                  <a:pt x="5125006" y="14323"/>
                </a:lnTo>
                <a:cubicBezTo>
                  <a:pt x="5119336" y="982799"/>
                  <a:pt x="5113665" y="1951274"/>
                  <a:pt x="5107995" y="2919750"/>
                </a:cubicBezTo>
                <a:lnTo>
                  <a:pt x="7405" y="2927156"/>
                </a:lnTo>
                <a:cubicBezTo>
                  <a:pt x="7405" y="1971182"/>
                  <a:pt x="0" y="95597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4618E-BF7D-A92C-D65B-97D99F2B6619}"/>
              </a:ext>
            </a:extLst>
          </p:cNvPr>
          <p:cNvSpPr/>
          <p:nvPr/>
        </p:nvSpPr>
        <p:spPr>
          <a:xfrm>
            <a:off x="5419089" y="1207974"/>
            <a:ext cx="5979962" cy="3946157"/>
          </a:xfrm>
          <a:custGeom>
            <a:avLst/>
            <a:gdLst>
              <a:gd name="connsiteX0" fmla="*/ 0 w 5929162"/>
              <a:gd name="connsiteY0" fmla="*/ 0 h 3927107"/>
              <a:gd name="connsiteX1" fmla="*/ 5929162 w 5929162"/>
              <a:gd name="connsiteY1" fmla="*/ 0 h 3927107"/>
              <a:gd name="connsiteX2" fmla="*/ 5929162 w 5929162"/>
              <a:gd name="connsiteY2" fmla="*/ 3927107 h 3927107"/>
              <a:gd name="connsiteX3" fmla="*/ 0 w 5929162"/>
              <a:gd name="connsiteY3" fmla="*/ 3927107 h 3927107"/>
              <a:gd name="connsiteX4" fmla="*/ 0 w 5929162"/>
              <a:gd name="connsiteY4" fmla="*/ 0 h 3927107"/>
              <a:gd name="connsiteX0" fmla="*/ 0 w 5973612"/>
              <a:gd name="connsiteY0" fmla="*/ 0 h 3927107"/>
              <a:gd name="connsiteX1" fmla="*/ 592916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69850 w 5973612"/>
              <a:gd name="connsiteY0" fmla="*/ 29845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69850 w 5973612"/>
              <a:gd name="connsiteY4" fmla="*/ 298450 h 3927107"/>
              <a:gd name="connsiteX0" fmla="*/ 1270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16462 w 5973612"/>
              <a:gd name="connsiteY1" fmla="*/ 12700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60912 w 5973612"/>
              <a:gd name="connsiteY1" fmla="*/ 635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86 w 5960998"/>
              <a:gd name="connsiteY0" fmla="*/ 0 h 3920757"/>
              <a:gd name="connsiteX1" fmla="*/ 5948298 w 5960998"/>
              <a:gd name="connsiteY1" fmla="*/ 6350 h 3920757"/>
              <a:gd name="connsiteX2" fmla="*/ 5960998 w 5960998"/>
              <a:gd name="connsiteY2" fmla="*/ 3920757 h 3920757"/>
              <a:gd name="connsiteX3" fmla="*/ 146136 w 5960998"/>
              <a:gd name="connsiteY3" fmla="*/ 3825507 h 3920757"/>
              <a:gd name="connsiteX4" fmla="*/ 86 w 5960998"/>
              <a:gd name="connsiteY4" fmla="*/ 0 h 3920757"/>
              <a:gd name="connsiteX0" fmla="*/ 769 w 5961681"/>
              <a:gd name="connsiteY0" fmla="*/ 0 h 3927107"/>
              <a:gd name="connsiteX1" fmla="*/ 5948981 w 5961681"/>
              <a:gd name="connsiteY1" fmla="*/ 6350 h 3927107"/>
              <a:gd name="connsiteX2" fmla="*/ 5961681 w 5961681"/>
              <a:gd name="connsiteY2" fmla="*/ 3920757 h 3927107"/>
              <a:gd name="connsiteX3" fmla="*/ 7119 w 5961681"/>
              <a:gd name="connsiteY3" fmla="*/ 3927107 h 3927107"/>
              <a:gd name="connsiteX4" fmla="*/ 769 w 5961681"/>
              <a:gd name="connsiteY4" fmla="*/ 0 h 3927107"/>
              <a:gd name="connsiteX0" fmla="*/ 769 w 5961681"/>
              <a:gd name="connsiteY0" fmla="*/ 0 h 3946157"/>
              <a:gd name="connsiteX1" fmla="*/ 5948981 w 5961681"/>
              <a:gd name="connsiteY1" fmla="*/ 6350 h 3946157"/>
              <a:gd name="connsiteX2" fmla="*/ 5961681 w 5961681"/>
              <a:gd name="connsiteY2" fmla="*/ 3946157 h 3946157"/>
              <a:gd name="connsiteX3" fmla="*/ 7119 w 5961681"/>
              <a:gd name="connsiteY3" fmla="*/ 3927107 h 3946157"/>
              <a:gd name="connsiteX4" fmla="*/ 769 w 5961681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27107 h 3946157"/>
              <a:gd name="connsiteX4" fmla="*/ 19050 w 5979962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46157 h 3946157"/>
              <a:gd name="connsiteX4" fmla="*/ 19050 w 5979962"/>
              <a:gd name="connsiteY4" fmla="*/ 0 h 39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962" h="3946157">
                <a:moveTo>
                  <a:pt x="19050" y="0"/>
                </a:moveTo>
                <a:lnTo>
                  <a:pt x="5967262" y="6350"/>
                </a:lnTo>
                <a:cubicBezTo>
                  <a:pt x="5971495" y="1313269"/>
                  <a:pt x="5975729" y="2639238"/>
                  <a:pt x="5979962" y="3946157"/>
                </a:cubicBezTo>
                <a:lnTo>
                  <a:pt x="0" y="3946157"/>
                </a:lnTo>
                <a:cubicBezTo>
                  <a:pt x="4233" y="2637121"/>
                  <a:pt x="14817" y="1309036"/>
                  <a:pt x="190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CAF546AD-4608-5E6A-429E-0ADCA542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" y="4006699"/>
            <a:ext cx="249144" cy="2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74AF7-6691-1396-C42C-67C2A9A72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34" y="3973097"/>
            <a:ext cx="677406" cy="283149"/>
          </a:xfrm>
          <a:prstGeom prst="rect">
            <a:avLst/>
          </a:prstGeom>
        </p:spPr>
      </p:pic>
      <p:pic>
        <p:nvPicPr>
          <p:cNvPr id="1028" name="Picture 4" descr="Quasar framework - Wikipedia">
            <a:extLst>
              <a:ext uri="{FF2B5EF4-FFF2-40B4-BE49-F238E27FC236}">
                <a16:creationId xmlns:a16="http://schemas.microsoft.com/office/drawing/2014/main" id="{7A4E1900-9E49-C760-E709-9ECA72CF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23" y="3920974"/>
            <a:ext cx="385762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- Wikipedia bahasa Indonesia, ensiklopedia bebas">
            <a:extLst>
              <a:ext uri="{FF2B5EF4-FFF2-40B4-BE49-F238E27FC236}">
                <a16:creationId xmlns:a16="http://schemas.microsoft.com/office/drawing/2014/main" id="{FC50D70D-41C1-369C-8C72-2B3465C1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96" y="3891232"/>
            <a:ext cx="438944" cy="4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Axios Logo PNG and Vector (PDF, SVG, Ai, EPS) Free">
            <a:extLst>
              <a:ext uri="{FF2B5EF4-FFF2-40B4-BE49-F238E27FC236}">
                <a16:creationId xmlns:a16="http://schemas.microsoft.com/office/drawing/2014/main" id="{CB377E84-49EA-D7AE-4AF3-66829E91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24" y="3906258"/>
            <a:ext cx="518476" cy="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s for Vuex and Vue-Router? · Issue #6305 · vuejs/vue · GitHub">
            <a:extLst>
              <a:ext uri="{FF2B5EF4-FFF2-40B4-BE49-F238E27FC236}">
                <a16:creationId xmlns:a16="http://schemas.microsoft.com/office/drawing/2014/main" id="{2C5A9F1D-7D23-6898-6818-656BD60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54" y="3859108"/>
            <a:ext cx="394641" cy="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78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1FEA8A-7F90-2BA0-B24E-175A568D03A8}"/>
              </a:ext>
            </a:extLst>
          </p:cNvPr>
          <p:cNvSpPr/>
          <p:nvPr/>
        </p:nvSpPr>
        <p:spPr>
          <a:xfrm>
            <a:off x="4739665" y="903533"/>
            <a:ext cx="7620000" cy="4592492"/>
          </a:xfrm>
          <a:custGeom>
            <a:avLst/>
            <a:gdLst>
              <a:gd name="connsiteX0" fmla="*/ 0 w 5182035"/>
              <a:gd name="connsiteY0" fmla="*/ 0 h 2982686"/>
              <a:gd name="connsiteX1" fmla="*/ 5182035 w 5182035"/>
              <a:gd name="connsiteY1" fmla="*/ 0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073178 w 5182035"/>
              <a:gd name="connsiteY1" fmla="*/ 206829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0 w 5182035"/>
              <a:gd name="connsiteY0" fmla="*/ 0 h 2982686"/>
              <a:gd name="connsiteX1" fmla="*/ 5147218 w 5182035"/>
              <a:gd name="connsiteY1" fmla="*/ 51344 h 2982686"/>
              <a:gd name="connsiteX2" fmla="*/ 5182035 w 5182035"/>
              <a:gd name="connsiteY2" fmla="*/ 2982686 h 2982686"/>
              <a:gd name="connsiteX3" fmla="*/ 0 w 5182035"/>
              <a:gd name="connsiteY3" fmla="*/ 2982686 h 2982686"/>
              <a:gd name="connsiteX4" fmla="*/ 0 w 5182035"/>
              <a:gd name="connsiteY4" fmla="*/ 0 h 2982686"/>
              <a:gd name="connsiteX0" fmla="*/ 74041 w 5182035"/>
              <a:gd name="connsiteY0" fmla="*/ 167076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74041 w 5182035"/>
              <a:gd name="connsiteY4" fmla="*/ 167076 h 2931342"/>
              <a:gd name="connsiteX0" fmla="*/ 40723 w 5182035"/>
              <a:gd name="connsiteY0" fmla="*/ 11591 h 2931342"/>
              <a:gd name="connsiteX1" fmla="*/ 5147218 w 5182035"/>
              <a:gd name="connsiteY1" fmla="*/ 0 h 2931342"/>
              <a:gd name="connsiteX2" fmla="*/ 5182035 w 5182035"/>
              <a:gd name="connsiteY2" fmla="*/ 2931342 h 2931342"/>
              <a:gd name="connsiteX3" fmla="*/ 0 w 5182035"/>
              <a:gd name="connsiteY3" fmla="*/ 2931342 h 2931342"/>
              <a:gd name="connsiteX4" fmla="*/ 40723 w 5182035"/>
              <a:gd name="connsiteY4" fmla="*/ 11591 h 2931342"/>
              <a:gd name="connsiteX0" fmla="*/ 22212 w 5182035"/>
              <a:gd name="connsiteY0" fmla="*/ 0 h 2945665"/>
              <a:gd name="connsiteX1" fmla="*/ 5147218 w 5182035"/>
              <a:gd name="connsiteY1" fmla="*/ 14323 h 2945665"/>
              <a:gd name="connsiteX2" fmla="*/ 5182035 w 5182035"/>
              <a:gd name="connsiteY2" fmla="*/ 2945665 h 2945665"/>
              <a:gd name="connsiteX3" fmla="*/ 0 w 5182035"/>
              <a:gd name="connsiteY3" fmla="*/ 2945665 h 2945665"/>
              <a:gd name="connsiteX4" fmla="*/ 22212 w 5182035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063571 w 5147218"/>
              <a:gd name="connsiteY2" fmla="*/ 2719841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22212 w 5147218"/>
              <a:gd name="connsiteY0" fmla="*/ 0 h 2945665"/>
              <a:gd name="connsiteX1" fmla="*/ 5147218 w 5147218"/>
              <a:gd name="connsiteY1" fmla="*/ 14323 h 2945665"/>
              <a:gd name="connsiteX2" fmla="*/ 5130207 w 5147218"/>
              <a:gd name="connsiteY2" fmla="*/ 2919750 h 2945665"/>
              <a:gd name="connsiteX3" fmla="*/ 0 w 5147218"/>
              <a:gd name="connsiteY3" fmla="*/ 2945665 h 2945665"/>
              <a:gd name="connsiteX4" fmla="*/ 22212 w 5147218"/>
              <a:gd name="connsiteY4" fmla="*/ 0 h 2945665"/>
              <a:gd name="connsiteX0" fmla="*/ 0 w 5125006"/>
              <a:gd name="connsiteY0" fmla="*/ 0 h 2919750"/>
              <a:gd name="connsiteX1" fmla="*/ 5125006 w 5125006"/>
              <a:gd name="connsiteY1" fmla="*/ 14323 h 2919750"/>
              <a:gd name="connsiteX2" fmla="*/ 5107995 w 5125006"/>
              <a:gd name="connsiteY2" fmla="*/ 2919750 h 2919750"/>
              <a:gd name="connsiteX3" fmla="*/ 1 w 5125006"/>
              <a:gd name="connsiteY3" fmla="*/ 2867923 h 2919750"/>
              <a:gd name="connsiteX4" fmla="*/ 0 w 5125006"/>
              <a:gd name="connsiteY4" fmla="*/ 0 h 2919750"/>
              <a:gd name="connsiteX0" fmla="*/ 0 w 5125006"/>
              <a:gd name="connsiteY0" fmla="*/ 0 h 2927156"/>
              <a:gd name="connsiteX1" fmla="*/ 5125006 w 5125006"/>
              <a:gd name="connsiteY1" fmla="*/ 14323 h 2927156"/>
              <a:gd name="connsiteX2" fmla="*/ 5107995 w 5125006"/>
              <a:gd name="connsiteY2" fmla="*/ 2919750 h 2927156"/>
              <a:gd name="connsiteX3" fmla="*/ 7405 w 5125006"/>
              <a:gd name="connsiteY3" fmla="*/ 2927156 h 2927156"/>
              <a:gd name="connsiteX4" fmla="*/ 0 w 5125006"/>
              <a:gd name="connsiteY4" fmla="*/ 0 h 29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5006" h="2927156">
                <a:moveTo>
                  <a:pt x="0" y="0"/>
                </a:moveTo>
                <a:lnTo>
                  <a:pt x="5125006" y="14323"/>
                </a:lnTo>
                <a:cubicBezTo>
                  <a:pt x="5119336" y="982799"/>
                  <a:pt x="5113665" y="1951274"/>
                  <a:pt x="5107995" y="2919750"/>
                </a:cubicBezTo>
                <a:lnTo>
                  <a:pt x="7405" y="2927156"/>
                </a:lnTo>
                <a:cubicBezTo>
                  <a:pt x="7405" y="1971182"/>
                  <a:pt x="0" y="95597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4618E-BF7D-A92C-D65B-97D99F2B6619}"/>
              </a:ext>
            </a:extLst>
          </p:cNvPr>
          <p:cNvSpPr/>
          <p:nvPr/>
        </p:nvSpPr>
        <p:spPr>
          <a:xfrm>
            <a:off x="5586754" y="1126156"/>
            <a:ext cx="5979962" cy="3946157"/>
          </a:xfrm>
          <a:custGeom>
            <a:avLst/>
            <a:gdLst>
              <a:gd name="connsiteX0" fmla="*/ 0 w 5929162"/>
              <a:gd name="connsiteY0" fmla="*/ 0 h 3927107"/>
              <a:gd name="connsiteX1" fmla="*/ 5929162 w 5929162"/>
              <a:gd name="connsiteY1" fmla="*/ 0 h 3927107"/>
              <a:gd name="connsiteX2" fmla="*/ 5929162 w 5929162"/>
              <a:gd name="connsiteY2" fmla="*/ 3927107 h 3927107"/>
              <a:gd name="connsiteX3" fmla="*/ 0 w 5929162"/>
              <a:gd name="connsiteY3" fmla="*/ 3927107 h 3927107"/>
              <a:gd name="connsiteX4" fmla="*/ 0 w 5929162"/>
              <a:gd name="connsiteY4" fmla="*/ 0 h 3927107"/>
              <a:gd name="connsiteX0" fmla="*/ 0 w 5973612"/>
              <a:gd name="connsiteY0" fmla="*/ 0 h 3927107"/>
              <a:gd name="connsiteX1" fmla="*/ 592916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0 w 5973612"/>
              <a:gd name="connsiteY4" fmla="*/ 0 h 3927107"/>
              <a:gd name="connsiteX0" fmla="*/ 69850 w 5973612"/>
              <a:gd name="connsiteY0" fmla="*/ 29845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69850 w 5973612"/>
              <a:gd name="connsiteY4" fmla="*/ 298450 h 3927107"/>
              <a:gd name="connsiteX0" fmla="*/ 12700 w 5973612"/>
              <a:gd name="connsiteY0" fmla="*/ 0 h 3927107"/>
              <a:gd name="connsiteX1" fmla="*/ 5960912 w 5973612"/>
              <a:gd name="connsiteY1" fmla="*/ 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16462 w 5973612"/>
              <a:gd name="connsiteY1" fmla="*/ 12700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12700 w 5973612"/>
              <a:gd name="connsiteY0" fmla="*/ 0 h 3927107"/>
              <a:gd name="connsiteX1" fmla="*/ 5960912 w 5973612"/>
              <a:gd name="connsiteY1" fmla="*/ 6350 h 3927107"/>
              <a:gd name="connsiteX2" fmla="*/ 5973612 w 5973612"/>
              <a:gd name="connsiteY2" fmla="*/ 3920757 h 3927107"/>
              <a:gd name="connsiteX3" fmla="*/ 0 w 5973612"/>
              <a:gd name="connsiteY3" fmla="*/ 3927107 h 3927107"/>
              <a:gd name="connsiteX4" fmla="*/ 12700 w 5973612"/>
              <a:gd name="connsiteY4" fmla="*/ 0 h 3927107"/>
              <a:gd name="connsiteX0" fmla="*/ 86 w 5960998"/>
              <a:gd name="connsiteY0" fmla="*/ 0 h 3920757"/>
              <a:gd name="connsiteX1" fmla="*/ 5948298 w 5960998"/>
              <a:gd name="connsiteY1" fmla="*/ 6350 h 3920757"/>
              <a:gd name="connsiteX2" fmla="*/ 5960998 w 5960998"/>
              <a:gd name="connsiteY2" fmla="*/ 3920757 h 3920757"/>
              <a:gd name="connsiteX3" fmla="*/ 146136 w 5960998"/>
              <a:gd name="connsiteY3" fmla="*/ 3825507 h 3920757"/>
              <a:gd name="connsiteX4" fmla="*/ 86 w 5960998"/>
              <a:gd name="connsiteY4" fmla="*/ 0 h 3920757"/>
              <a:gd name="connsiteX0" fmla="*/ 769 w 5961681"/>
              <a:gd name="connsiteY0" fmla="*/ 0 h 3927107"/>
              <a:gd name="connsiteX1" fmla="*/ 5948981 w 5961681"/>
              <a:gd name="connsiteY1" fmla="*/ 6350 h 3927107"/>
              <a:gd name="connsiteX2" fmla="*/ 5961681 w 5961681"/>
              <a:gd name="connsiteY2" fmla="*/ 3920757 h 3927107"/>
              <a:gd name="connsiteX3" fmla="*/ 7119 w 5961681"/>
              <a:gd name="connsiteY3" fmla="*/ 3927107 h 3927107"/>
              <a:gd name="connsiteX4" fmla="*/ 769 w 5961681"/>
              <a:gd name="connsiteY4" fmla="*/ 0 h 3927107"/>
              <a:gd name="connsiteX0" fmla="*/ 769 w 5961681"/>
              <a:gd name="connsiteY0" fmla="*/ 0 h 3946157"/>
              <a:gd name="connsiteX1" fmla="*/ 5948981 w 5961681"/>
              <a:gd name="connsiteY1" fmla="*/ 6350 h 3946157"/>
              <a:gd name="connsiteX2" fmla="*/ 5961681 w 5961681"/>
              <a:gd name="connsiteY2" fmla="*/ 3946157 h 3946157"/>
              <a:gd name="connsiteX3" fmla="*/ 7119 w 5961681"/>
              <a:gd name="connsiteY3" fmla="*/ 3927107 h 3946157"/>
              <a:gd name="connsiteX4" fmla="*/ 769 w 5961681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27107 h 3946157"/>
              <a:gd name="connsiteX4" fmla="*/ 19050 w 5979962"/>
              <a:gd name="connsiteY4" fmla="*/ 0 h 3946157"/>
              <a:gd name="connsiteX0" fmla="*/ 19050 w 5979962"/>
              <a:gd name="connsiteY0" fmla="*/ 0 h 3946157"/>
              <a:gd name="connsiteX1" fmla="*/ 5967262 w 5979962"/>
              <a:gd name="connsiteY1" fmla="*/ 6350 h 3946157"/>
              <a:gd name="connsiteX2" fmla="*/ 5979962 w 5979962"/>
              <a:gd name="connsiteY2" fmla="*/ 3946157 h 3946157"/>
              <a:gd name="connsiteX3" fmla="*/ 0 w 5979962"/>
              <a:gd name="connsiteY3" fmla="*/ 3946157 h 3946157"/>
              <a:gd name="connsiteX4" fmla="*/ 19050 w 5979962"/>
              <a:gd name="connsiteY4" fmla="*/ 0 h 39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962" h="3946157">
                <a:moveTo>
                  <a:pt x="19050" y="0"/>
                </a:moveTo>
                <a:lnTo>
                  <a:pt x="5967262" y="6350"/>
                </a:lnTo>
                <a:cubicBezTo>
                  <a:pt x="5971495" y="1313269"/>
                  <a:pt x="5975729" y="2639238"/>
                  <a:pt x="5979962" y="3946157"/>
                </a:cubicBezTo>
                <a:lnTo>
                  <a:pt x="0" y="3946157"/>
                </a:lnTo>
                <a:cubicBezTo>
                  <a:pt x="4233" y="2637121"/>
                  <a:pt x="14817" y="1309036"/>
                  <a:pt x="1905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AADDE-43A1-58F6-7C08-C7B79D6A2B15}"/>
              </a:ext>
            </a:extLst>
          </p:cNvPr>
          <p:cNvGrpSpPr/>
          <p:nvPr/>
        </p:nvGrpSpPr>
        <p:grpSpPr>
          <a:xfrm>
            <a:off x="367020" y="1021585"/>
            <a:ext cx="5432775" cy="3918790"/>
            <a:chOff x="463273" y="492195"/>
            <a:chExt cx="5432775" cy="39187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4B6D82-1728-E9A5-4D4B-CB32B8713FD5}"/>
                </a:ext>
              </a:extLst>
            </p:cNvPr>
            <p:cNvSpPr txBox="1"/>
            <p:nvPr/>
          </p:nvSpPr>
          <p:spPr>
            <a:xfrm>
              <a:off x="472851" y="3244334"/>
              <a:ext cx="54231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pbt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plant asset management based </a:t>
              </a:r>
              <a:r>
                <a:rPr lang="en-ID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vue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ID" b="0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js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</a:rPr>
                <a:t>, quasar framework</a:t>
              </a:r>
              <a:endPara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3306C2-3BD6-1E12-C743-90390B9B11CB}"/>
                </a:ext>
              </a:extLst>
            </p:cNvPr>
            <p:cNvSpPr txBox="1"/>
            <p:nvPr/>
          </p:nvSpPr>
          <p:spPr>
            <a:xfrm>
              <a:off x="463273" y="492195"/>
              <a:ext cx="4532285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>
                  <a:solidFill>
                    <a:srgbClr val="FFCC00"/>
                  </a:solidFill>
                  <a:latin typeface="Arial Black" panose="020B0A04020102020204" pitchFamily="34" charset="0"/>
                </a:rPr>
                <a:t>Manajemen</a:t>
              </a:r>
              <a:r>
                <a:rPr lang="en-US" sz="4400" dirty="0">
                  <a:solidFill>
                    <a:srgbClr val="FFCC00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4400" dirty="0" err="1">
                  <a:solidFill>
                    <a:srgbClr val="FFCC00"/>
                  </a:solidFill>
                  <a:latin typeface="Arial Black" panose="020B0A04020102020204" pitchFamily="34" charset="0"/>
                </a:rPr>
                <a:t>Aset</a:t>
              </a:r>
              <a:r>
                <a:rPr lang="en-US" sz="4400" dirty="0">
                  <a:solidFill>
                    <a:srgbClr val="FFCC00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4400" dirty="0" err="1">
                  <a:solidFill>
                    <a:srgbClr val="FFCC00"/>
                  </a:solidFill>
                  <a:latin typeface="Arial Black" panose="020B0A04020102020204" pitchFamily="34" charset="0"/>
                </a:rPr>
                <a:t>Pembangkit</a:t>
              </a:r>
              <a:r>
                <a:rPr lang="en-US" sz="4400" dirty="0">
                  <a:solidFill>
                    <a:srgbClr val="FFCC00"/>
                  </a:solidFill>
                  <a:latin typeface="Arial Black" panose="020B0A04020102020204" pitchFamily="34" charset="0"/>
                </a:rPr>
                <a:t> EBT</a:t>
              </a:r>
              <a:endParaRPr lang="en-ID" sz="4400" dirty="0">
                <a:solidFill>
                  <a:srgbClr val="FFCC00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8" name="Picture 2" descr="Vue.js - Wikipedia">
              <a:extLst>
                <a:ext uri="{FF2B5EF4-FFF2-40B4-BE49-F238E27FC236}">
                  <a16:creationId xmlns:a16="http://schemas.microsoft.com/office/drawing/2014/main" id="{10CA9097-2F65-DC62-A42F-7AD32896F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84" y="4063925"/>
              <a:ext cx="249144" cy="215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Download Axios Logo PNG and Vector (PDF, SVG, Ai, EPS) Free">
              <a:extLst>
                <a:ext uri="{FF2B5EF4-FFF2-40B4-BE49-F238E27FC236}">
                  <a16:creationId xmlns:a16="http://schemas.microsoft.com/office/drawing/2014/main" id="{4948B258-1D16-05DE-2821-D28349828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115" y="3972088"/>
              <a:ext cx="518476" cy="4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Logos for Vuex and Vue-Router? · Issue #6305 · vuejs/vue · GitHub">
              <a:extLst>
                <a:ext uri="{FF2B5EF4-FFF2-40B4-BE49-F238E27FC236}">
                  <a16:creationId xmlns:a16="http://schemas.microsoft.com/office/drawing/2014/main" id="{8D39330E-1730-7061-06D3-424F7F77B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802" y="3982364"/>
              <a:ext cx="394641" cy="39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Quasar framework - Wikipedia">
              <a:extLst>
                <a:ext uri="{FF2B5EF4-FFF2-40B4-BE49-F238E27FC236}">
                  <a16:creationId xmlns:a16="http://schemas.microsoft.com/office/drawing/2014/main" id="{3664FCF4-8BEF-6E3C-BBA9-2232B300B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654" y="4025223"/>
              <a:ext cx="385762" cy="38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300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26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FAJAR ILHAM ROSI</dc:creator>
  <cp:lastModifiedBy>FAJAR ILHAM ROSI</cp:lastModifiedBy>
  <cp:revision>9</cp:revision>
  <dcterms:created xsi:type="dcterms:W3CDTF">2023-06-04T10:30:37Z</dcterms:created>
  <dcterms:modified xsi:type="dcterms:W3CDTF">2023-09-18T14:35:38Z</dcterms:modified>
</cp:coreProperties>
</file>